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werkmuenchen.de/index.html" TargetMode="External"/><Relationship Id="rId3" Type="http://schemas.openxmlformats.org/officeDocument/2006/relationships/hyperlink" Target="https://oracle.holzwerkmuenchen.de/hausbau-1/holzbau-in-m-nchen-wann-lohnt-sich-die-wahl-von-holz-als-baustoff-4e92435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einfach erklärt: Anschlüsse, Konstruktion und Bauprozess</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Holzbau in München: Wann lohnt sich die Wahl von Holz als Baustoff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